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7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orbel" pitchFamily="34" charset="0"/>
      <p:regular r:id="rId13"/>
      <p:bold r:id="rId14"/>
      <p:italic r:id="rId15"/>
      <p:boldItalic r:id="rId16"/>
    </p:embeddedFont>
    <p:embeddedFont>
      <p:font typeface="Source Sans 3" charset="0"/>
      <p:regular r:id="rId17"/>
    </p:embeddedFont>
    <p:embeddedFont>
      <p:font typeface="Consolas" pitchFamily="49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Wingdings 2" pitchFamily="18" charset="2"/>
      <p:regular r:id="rId26"/>
    </p:embeddedFont>
    <p:embeddedFont>
      <p:font typeface="Wingdings 3" pitchFamily="18" charset="2"/>
      <p:regular r:id="rId27"/>
    </p:embeddedFont>
  </p:embeddedFontLst>
  <p:defaultTextStyle>
    <a:defPPr>
      <a:defRPr lang="ru-RU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-584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585216" cy="8225347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495293" y="816572"/>
            <a:ext cx="73152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30517" y="816572"/>
            <a:ext cx="43891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00032" y="816572"/>
            <a:ext cx="14630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354829" y="816572"/>
            <a:ext cx="14630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463040" y="5212080"/>
            <a:ext cx="12435840" cy="2370125"/>
          </a:xfrm>
        </p:spPr>
        <p:txBody>
          <a:bodyPr/>
          <a:lstStyle>
            <a:lvl1pPr marR="13062" algn="l">
              <a:defRPr sz="57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63040" y="3401568"/>
            <a:ext cx="12435840" cy="1810512"/>
          </a:xfrm>
        </p:spPr>
        <p:txBody>
          <a:bodyPr lIns="143684" tIns="65311" anchor="b"/>
          <a:lstStyle>
            <a:lvl1pPr marL="0" indent="0" algn="l">
              <a:spcBef>
                <a:spcPts val="0"/>
              </a:spcBef>
              <a:buNone/>
              <a:defRPr sz="2900"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408466" y="6056873"/>
            <a:ext cx="117043" cy="202996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408466" y="5756183"/>
            <a:ext cx="117043" cy="27432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408466" y="5565222"/>
            <a:ext cx="117043" cy="16459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408466" y="5451071"/>
            <a:ext cx="117043" cy="8778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169920" cy="7021830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5360" y="329567"/>
            <a:ext cx="9387840" cy="702183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7726323" y="1288666"/>
            <a:ext cx="6915418" cy="69494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98345" y="0"/>
            <a:ext cx="8823258" cy="793839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7962365" y="1542576"/>
            <a:ext cx="4937760" cy="190195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9509760" y="0"/>
            <a:ext cx="4389120" cy="51206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9509760" y="5120640"/>
            <a:ext cx="512064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9509760" y="0"/>
            <a:ext cx="2194560" cy="51206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9517382" y="5095876"/>
            <a:ext cx="3345179" cy="313372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9509760" y="5120640"/>
            <a:ext cx="2560320" cy="3108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9509760" y="1645920"/>
            <a:ext cx="5120640" cy="3474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9509760" y="2103120"/>
            <a:ext cx="5120640" cy="30175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1584960" y="5120640"/>
            <a:ext cx="7924800" cy="3108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853440" y="5120640"/>
            <a:ext cx="8534400" cy="3108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586918" y="2926080"/>
            <a:ext cx="9022080" cy="21945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586918" y="2560320"/>
            <a:ext cx="9022080" cy="25603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7315200" y="5120640"/>
            <a:ext cx="2194560" cy="3108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1043" y="1622007"/>
            <a:ext cx="9148877" cy="1172983"/>
          </a:xfrm>
        </p:spPr>
        <p:txBody>
          <a:bodyPr lIns="117560" tIns="65311" bIns="0" anchor="t"/>
          <a:lstStyle>
            <a:lvl1pPr marL="7837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81056" y="482717"/>
            <a:ext cx="13606272" cy="1063518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043" y="614477"/>
            <a:ext cx="13050317" cy="932688"/>
          </a:xfrm>
        </p:spPr>
        <p:txBody>
          <a:bodyPr tIns="91435"/>
          <a:lstStyle>
            <a:lvl1pPr algn="l">
              <a:buNone/>
              <a:defRPr sz="5400" b="0" cap="none" spc="-214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594461" y="816572"/>
            <a:ext cx="43891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657775" y="816572"/>
            <a:ext cx="43891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717520" y="816572"/>
            <a:ext cx="14630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62723" y="816572"/>
            <a:ext cx="14630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0765" y="816572"/>
            <a:ext cx="58522" cy="438912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14477"/>
            <a:ext cx="13167360" cy="10972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42950" y="2124602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48550" y="2124602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82719"/>
            <a:ext cx="14187328" cy="1063518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718" y="614477"/>
            <a:ext cx="12435840" cy="1097280"/>
          </a:xfrm>
        </p:spPr>
        <p:txBody>
          <a:bodyPr anchor="t"/>
          <a:lstStyle>
            <a:lvl1pPr>
              <a:defRPr sz="57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2171700"/>
            <a:ext cx="6464301" cy="767714"/>
          </a:xfrm>
        </p:spPr>
        <p:txBody>
          <a:bodyPr anchor="ctr"/>
          <a:lstStyle>
            <a:lvl1pPr marL="104498" indent="0" algn="l">
              <a:buNone/>
              <a:defRPr sz="3400" b="1">
                <a:solidFill>
                  <a:schemeClr val="accent2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2171700"/>
            <a:ext cx="6466840" cy="767714"/>
          </a:xfrm>
        </p:spPr>
        <p:txBody>
          <a:bodyPr anchor="ctr"/>
          <a:lstStyle>
            <a:lvl1pPr marL="104498" indent="0">
              <a:buNone/>
              <a:defRPr sz="3400" b="1">
                <a:solidFill>
                  <a:schemeClr val="accent2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2950845"/>
            <a:ext cx="6464301" cy="475122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2950845"/>
            <a:ext cx="6466840" cy="475122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40464" y="816572"/>
            <a:ext cx="73152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5688" y="816572"/>
            <a:ext cx="43891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203" y="816572"/>
            <a:ext cx="14630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816572"/>
            <a:ext cx="14630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239632" y="816572"/>
            <a:ext cx="43891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302946" y="816572"/>
            <a:ext cx="43891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62691" y="816572"/>
            <a:ext cx="14630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407895" y="816572"/>
            <a:ext cx="14630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45936" y="816572"/>
            <a:ext cx="58522" cy="438912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614477"/>
            <a:ext cx="12435840" cy="1097280"/>
          </a:xfrm>
        </p:spPr>
        <p:txBody>
          <a:bodyPr/>
          <a:lstStyle>
            <a:lvl1pPr>
              <a:defRPr sz="57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27660"/>
            <a:ext cx="13167360" cy="1394460"/>
          </a:xfrm>
        </p:spPr>
        <p:txBody>
          <a:bodyPr anchor="ctr"/>
          <a:lstStyle>
            <a:lvl1pPr algn="l">
              <a:buNone/>
              <a:defRPr sz="5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97280" y="1722120"/>
            <a:ext cx="4023360" cy="5486400"/>
          </a:xfrm>
        </p:spPr>
        <p:txBody>
          <a:bodyPr/>
          <a:lstStyle>
            <a:lvl1pPr marL="78373" indent="0">
              <a:buNone/>
              <a:defRPr sz="26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486400" y="1722120"/>
            <a:ext cx="8778240" cy="5486400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88851" y="1"/>
            <a:ext cx="14045184" cy="2253644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81112" y="2262034"/>
            <a:ext cx="14052195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13649883" y="1437347"/>
            <a:ext cx="159316" cy="20554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1463040" y="529502"/>
            <a:ext cx="10972800" cy="842099"/>
          </a:xfrm>
        </p:spPr>
        <p:txBody>
          <a:bodyPr anchor="b"/>
          <a:lstStyle>
            <a:lvl1pPr algn="l">
              <a:buNone/>
              <a:defRPr sz="3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8851" y="2272537"/>
            <a:ext cx="14045184" cy="595217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463040" y="1380173"/>
            <a:ext cx="10972800" cy="822960"/>
          </a:xfrm>
        </p:spPr>
        <p:txBody>
          <a:bodyPr/>
          <a:lstStyle>
            <a:lvl1pPr marL="39187" indent="0"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13893723" y="1620227"/>
            <a:ext cx="159316" cy="20554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13338694" y="1744022"/>
            <a:ext cx="159316" cy="20554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363200" y="66599"/>
            <a:ext cx="3413760" cy="438150"/>
          </a:xfrm>
        </p:spPr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463040" y="66599"/>
            <a:ext cx="8900160" cy="438150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76960" y="66599"/>
            <a:ext cx="731520" cy="438150"/>
          </a:xfrm>
        </p:spPr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585216" cy="8225347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08466" y="6056873"/>
            <a:ext cx="117043" cy="202996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408466" y="5756183"/>
            <a:ext cx="117043" cy="27432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08466" y="5565222"/>
            <a:ext cx="117043" cy="16459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08466" y="5451071"/>
            <a:ext cx="117043" cy="8778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5293" y="816572"/>
            <a:ext cx="73152" cy="438912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30517" y="816572"/>
            <a:ext cx="43891" cy="438912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032" y="816572"/>
            <a:ext cx="14630" cy="438912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354829" y="816572"/>
            <a:ext cx="14630" cy="438912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463040" y="614477"/>
            <a:ext cx="12435840" cy="1097280"/>
          </a:xfrm>
          <a:prstGeom prst="rect">
            <a:avLst/>
          </a:prstGeom>
        </p:spPr>
        <p:txBody>
          <a:bodyPr vert="horz" lIns="130622" tIns="65311" rIns="130622" bIns="65311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463040" y="2140272"/>
            <a:ext cx="12435840" cy="5486400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10363200" y="7700011"/>
            <a:ext cx="34137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2/27/2026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463040" y="7700011"/>
            <a:ext cx="89001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3776960" y="7700011"/>
            <a:ext cx="73152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700">
                <a:solidFill>
                  <a:schemeClr val="tx2"/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700" kern="1200" spc="-143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587799" indent="-489833" algn="l" rtl="0" eaLnBrk="1" latinLnBrk="0" hangingPunct="1">
        <a:spcBef>
          <a:spcPts val="1000"/>
        </a:spcBef>
        <a:buClr>
          <a:schemeClr val="tx2"/>
        </a:buClr>
        <a:buSzPct val="95000"/>
        <a:buFont typeface="Wingdings"/>
        <a:buChar char="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58039" indent="-408194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23780" indent="-326555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584" indent="-326555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6077" indent="-30043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2632" indent="-30043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938" indent="-26124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991245" indent="-26124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indent="-26124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-2-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-2-5.svg"/><Relationship Id="rId5" Type="http://schemas.openxmlformats.org/officeDocument/2006/relationships/image" Target="../media/image-2-3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-7-5.svg"/><Relationship Id="rId5" Type="http://schemas.openxmlformats.org/officeDocument/2006/relationships/image" Target="../media/image-7-3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9" y="2384585"/>
            <a:ext cx="7416403" cy="1840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Лекция: Повторяющиеся задачи и циклы в JavaScript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863799" y="4549022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Короткое введение для студентов и начинающих веб‑разработчиков: разберём, зачем нужны циклы, как они работают в JavaScript и TypeScript, типичные ошибки и практические примеры. Материал сопровождается кодом, визуальными примерами и рекомендациями по отладки.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6264" y="969409"/>
            <a:ext cx="4669155" cy="460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00"/>
              </a:lnSpc>
            </a:pPr>
            <a:r>
              <a:rPr lang="en-US" sz="2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Итоги и рекомендации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6296264" y="1714263"/>
            <a:ext cx="455533" cy="455533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5" name="Text 2"/>
          <p:cNvSpPr/>
          <p:nvPr/>
        </p:nvSpPr>
        <p:spPr>
          <a:xfrm>
            <a:off x="6941583" y="1783794"/>
            <a:ext cx="2737010" cy="28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Что вы должны уметь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941583" y="2185274"/>
            <a:ext cx="6878955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Использовать while, for и do...while; применять инкремент/декремент; управлять потоком с break и continue; предотвращать бесконечные циклы.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96264" y="3153253"/>
            <a:ext cx="455533" cy="455533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8" name="Text 5"/>
          <p:cNvSpPr/>
          <p:nvPr/>
        </p:nvSpPr>
        <p:spPr>
          <a:xfrm>
            <a:off x="6941582" y="3222785"/>
            <a:ext cx="2300883" cy="28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Практика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6941583" y="3624265"/>
            <a:ext cx="6878955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Решайте задачи: переборы массивов, валидация ввода, генерация HTML‑списков. Пишите тесты и используйте console.log для отладки.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96264" y="4592242"/>
            <a:ext cx="455533" cy="455533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11" name="Text 8"/>
          <p:cNvSpPr/>
          <p:nvPr/>
        </p:nvSpPr>
        <p:spPr>
          <a:xfrm>
            <a:off x="6941582" y="4661774"/>
            <a:ext cx="2300883" cy="28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Дополнительно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6941583" y="5063252"/>
            <a:ext cx="6878955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Изучите методы массива (forEach, map, filter, reduce) и асинхронные конструкции (async/await) — они часто заменяют явные циклы в современном коде.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96265" y="6159341"/>
            <a:ext cx="7524274" cy="1100734"/>
          </a:xfrm>
          <a:prstGeom prst="roundRect">
            <a:avLst>
              <a:gd name="adj" fmla="val 2759"/>
            </a:avLst>
          </a:prstGeom>
          <a:solidFill>
            <a:srgbClr val="262626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669" y="6440925"/>
            <a:ext cx="253008" cy="20240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954084" y="6399729"/>
            <a:ext cx="6664046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Подсказка: в TypeScript добавляйте типы для переменных цикла и результатов — это уменьшает количество ошибок на этапе компиляции.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351" y="738426"/>
            <a:ext cx="4110038" cy="427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50"/>
              </a:lnSpc>
            </a:pPr>
            <a:r>
              <a:rPr lang="en-US" sz="27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Почему циклы важны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6239353" y="1412319"/>
            <a:ext cx="7638098" cy="1320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программировании часто нужно выполнять одно и то же действие многократно: обход массива, генерация элементов интерфейса, повторные проверки условий или опрос внешних ресурсов. Циклы позволяют сократить код, уменьшить вероятность ошибок и сделать логику понятной и повторно используемой. Без циклов код становится громоздким и трудночитаемым.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39351" y="2917865"/>
            <a:ext cx="470654" cy="4706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39352" y="3593545"/>
            <a:ext cx="2139315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Эффективность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39353" y="3959305"/>
            <a:ext cx="7638098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Меньше повторения — меньше багов. Циклы упрощают поддержку кода.</a:t>
            </a:r>
            <a:endParaRPr lang="en-US" sz="1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39351" y="4551640"/>
            <a:ext cx="470654" cy="47065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39352" y="5227321"/>
            <a:ext cx="2646045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Работа с коллекциями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6239353" y="5593081"/>
            <a:ext cx="7638098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Перебор массивов и объектов, применение функций к каждому элементу.</a:t>
            </a:r>
            <a:endParaRPr lang="en-US" sz="1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39351" y="6185416"/>
            <a:ext cx="470654" cy="47065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239352" y="6861097"/>
            <a:ext cx="2139315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Автоматизация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6239353" y="7226857"/>
            <a:ext cx="7638098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Повторяющиеся задачи (регулярные отчёты, опросы, обновления UI).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9" y="614483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Цикл while — проверка перед выполнением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350199" y="1919884"/>
            <a:ext cx="7416403" cy="987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Синтаксис: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while (условие) { /* код */ }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Сначала оценивается условие; если true — выполняется тело, затем опять проверка. Подходит, когда заранее неизвестно число итераций.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350199" y="3149918"/>
            <a:ext cx="3600213" cy="3002280"/>
          </a:xfrm>
          <a:prstGeom prst="roundRect">
            <a:avLst>
              <a:gd name="adj" fmla="val 1079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6566060" y="3365779"/>
            <a:ext cx="3168491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Пример: вывести числа 1–5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566060" y="4108728"/>
            <a:ext cx="3168491" cy="6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i = 1; while (i &lt;= 5) { console.log(i); i++; }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566060" y="4916687"/>
            <a:ext cx="3168491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Вывод: 1 2 3 4 5 — важно не забывать инкремент.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10166273" y="3149918"/>
            <a:ext cx="3600331" cy="3002280"/>
          </a:xfrm>
          <a:prstGeom prst="roundRect">
            <a:avLst>
              <a:gd name="adj" fmla="val 1079"/>
            </a:avLst>
          </a:prstGeom>
          <a:solidFill>
            <a:srgbClr val="303132"/>
          </a:solidFill>
          <a:ln/>
        </p:spPr>
      </p:sp>
      <p:sp>
        <p:nvSpPr>
          <p:cNvPr id="10" name="Text 7"/>
          <p:cNvSpPr/>
          <p:nvPr/>
        </p:nvSpPr>
        <p:spPr>
          <a:xfrm>
            <a:off x="10382132" y="3365778"/>
            <a:ext cx="2872146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Пример: ввод пароля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10382132" y="3802023"/>
            <a:ext cx="3168610" cy="1356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password = ''; while (password !== '1234') { password = prompt('Введите пароль:'); }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0382132" y="5288399"/>
            <a:ext cx="3168610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Цикл продолжается до правильного ввода.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350199" y="6395086"/>
            <a:ext cx="7416403" cy="1219914"/>
          </a:xfrm>
          <a:prstGeom prst="roundRect">
            <a:avLst>
              <a:gd name="adj" fmla="val 2656"/>
            </a:avLst>
          </a:prstGeom>
          <a:solidFill>
            <a:srgbClr val="262626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060" y="6704529"/>
            <a:ext cx="269915" cy="21586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051836" y="6664881"/>
            <a:ext cx="649890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Внимание: если забыть изменить переменные в теле — получится бесконечный цикл. Всегда продумывайте условие выхода.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331958"/>
            <a:ext cx="9201389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Цикл for — когда число повторов известно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863799" y="3254573"/>
            <a:ext cx="12902803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Синтаксис: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 (инициализация; условие; изменение) { /* код */ }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Идеален для итераций с известным количеством шагов (например, индексы массива).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4160639"/>
            <a:ext cx="1389578" cy="17368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23294" y="4160639"/>
            <a:ext cx="2454235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Простой пример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2523291" y="4596884"/>
            <a:ext cx="4656893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 (let i = 1; i &lt;= 5; i++) { console.log(i); }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понятная структура: старт, условие, шаг.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097" y="4160639"/>
            <a:ext cx="1389578" cy="1736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109593" y="4160639"/>
            <a:ext cx="2454235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Сумма чисел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9109592" y="4596884"/>
            <a:ext cx="4657011" cy="6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sum = 0; for (let i = 1; i &lt;= 10; i++) { sum += i; } console.log(sum);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результат: 55.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9" y="2345889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Цикл do...while — выполняется минимум один раз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350199" y="3651291"/>
            <a:ext cx="7416403" cy="987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Синтаксис: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 { /* код */ } while (условие);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Тело выполняется сначала, затем проверяется условие. Удобно для диалогов с пользователем или валидации при гарантированном первом запросе.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350199" y="4881324"/>
            <a:ext cx="7416403" cy="1002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number; do { number = prompt('Введите число больше 10:'); } while (number &lt;= 10);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даже если ввод неверный, запрос появится минимум один раз.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9" y="1331952"/>
            <a:ext cx="7342702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Инкремент и декремент: i++ vs ++i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863799" y="2146578"/>
            <a:ext cx="7416403" cy="987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Инкремент увеличивает значение на 1: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i++; ++i;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Декремент уменьшает: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i--; --i;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Разница между постфиксной и префиксной формой важна при использовании значения в выражениях.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63799" y="3376615"/>
            <a:ext cx="7416403" cy="1207175"/>
          </a:xfrm>
          <a:prstGeom prst="roundRect">
            <a:avLst>
              <a:gd name="adj" fmla="val 2684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1079660" y="3592473"/>
            <a:ext cx="2454235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1079659" y="4028719"/>
            <a:ext cx="6984682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a = 5; let b = a++; // b = 5, a = 6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863799" y="4799649"/>
            <a:ext cx="7416403" cy="1207175"/>
          </a:xfrm>
          <a:prstGeom prst="roundRect">
            <a:avLst>
              <a:gd name="adj" fmla="val 2684"/>
            </a:avLst>
          </a:prstGeom>
          <a:solidFill>
            <a:srgbClr val="303132"/>
          </a:solidFill>
          <a:ln/>
        </p:spPr>
      </p:sp>
      <p:sp>
        <p:nvSpPr>
          <p:cNvPr id="9" name="Text 6"/>
          <p:cNvSpPr/>
          <p:nvPr/>
        </p:nvSpPr>
        <p:spPr>
          <a:xfrm>
            <a:off x="1079660" y="5015508"/>
            <a:ext cx="2454235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Префикс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1079659" y="5451754"/>
            <a:ext cx="6984682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c = 5; let d = ++c; // c = 6, d = 6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863799" y="6249710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Правильный выбор влияет на порядок вычислений, особенно в выражениях и при передаче значений в функции.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0818" y="631865"/>
            <a:ext cx="7482365" cy="944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Бесконечные циклы и управление потоком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830818" y="1875593"/>
            <a:ext cx="7482365" cy="932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Бесконечные циклы выглядят так: </a:t>
            </a: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while (true) { /* ... */ }</a:t>
            </a: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Иногда используются в серверах или игровых циклах, но обычно требуют условий выхода или обработки событий.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0818" y="3032404"/>
            <a:ext cx="519232" cy="5192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30819" y="3801309"/>
            <a:ext cx="2360294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break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830818" y="4216003"/>
            <a:ext cx="7482365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Прерывает цикл полностью: </a:t>
            </a: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 (...) { if (условие) { break; } }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0818" y="4936331"/>
            <a:ext cx="519232" cy="5192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30819" y="5705237"/>
            <a:ext cx="2360294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continue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830818" y="6119933"/>
            <a:ext cx="7482365" cy="641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Пропускает текущую итерацию и переходит к следующей: </a:t>
            </a: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if (i === 3) { continue; }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830818" y="6986350"/>
            <a:ext cx="7482365" cy="611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Используйте защитные условия, тайм‑ауты или счётчики итераций при опросе внешних ресурсов, чтобы избежать зависания приложения.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9" y="1679854"/>
            <a:ext cx="8525470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Сравнение: когда какой цикл выбирать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863799" y="2602469"/>
            <a:ext cx="12902803" cy="3380303"/>
          </a:xfrm>
          <a:prstGeom prst="roundRect">
            <a:avLst>
              <a:gd name="adj" fmla="val 95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71420" y="2610089"/>
            <a:ext cx="12887563" cy="59828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87399" y="2747249"/>
            <a:ext cx="4719398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Когда использовать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6246139" y="2747249"/>
            <a:ext cx="7296982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Цикл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871420" y="3208377"/>
            <a:ext cx="12887563" cy="9222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087399" y="3345537"/>
            <a:ext cx="471939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Неизвестное число итераций, всё зависит от условия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246139" y="3345538"/>
            <a:ext cx="7296982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while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871420" y="4130635"/>
            <a:ext cx="12887563" cy="92225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87399" y="4267795"/>
            <a:ext cx="471939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Чёткое число повторов или индексированный перебор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6246139" y="4267795"/>
            <a:ext cx="7296982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871420" y="5052893"/>
            <a:ext cx="12887563" cy="92225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87399" y="5190053"/>
            <a:ext cx="471939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Нужен минимум один проход (интерактивный ввод)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6246139" y="5190054"/>
            <a:ext cx="7296982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do...while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863799" y="6225660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Эта таблица — шпаргалка при выборе конструкции. Часто выбор определяется читабельностью и контекстом задачи.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9" y="1437443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Практическая программа: меню с повторением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863799" y="2742843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 реальной программы — интерактивное меню, которое повторяется, пока пользователь не выберет выход: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63799" y="3633668"/>
            <a:ext cx="7416403" cy="2267664"/>
          </a:xfrm>
          <a:prstGeom prst="roundRect">
            <a:avLst>
              <a:gd name="adj" fmla="val 1429"/>
            </a:avLst>
          </a:prstGeom>
          <a:solidFill>
            <a:srgbClr val="1E1F20"/>
          </a:solidFill>
          <a:ln/>
        </p:spPr>
      </p:sp>
      <p:sp>
        <p:nvSpPr>
          <p:cNvPr id="6" name="Shape 3"/>
          <p:cNvSpPr/>
          <p:nvPr/>
        </p:nvSpPr>
        <p:spPr>
          <a:xfrm>
            <a:off x="853083" y="3633668"/>
            <a:ext cx="7437834" cy="2267664"/>
          </a:xfrm>
          <a:prstGeom prst="roundRect">
            <a:avLst>
              <a:gd name="adj" fmla="val 1429"/>
            </a:avLst>
          </a:prstGeom>
          <a:solidFill>
            <a:srgbClr val="1E1F20"/>
          </a:solidFill>
          <a:ln/>
        </p:spPr>
      </p:sp>
      <p:sp>
        <p:nvSpPr>
          <p:cNvPr id="7" name="Text 4"/>
          <p:cNvSpPr/>
          <p:nvPr/>
        </p:nvSpPr>
        <p:spPr>
          <a:xfrm>
            <a:off x="1068945" y="3795593"/>
            <a:ext cx="7006114" cy="1943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choice;</a:t>
            </a:r>
            <a:endParaRPr lang="en-US" sz="1700" dirty="0"/>
          </a:p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 {</a:t>
            </a:r>
            <a:endParaRPr lang="en-US" sz="1700" dirty="0"/>
          </a:p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choice = prompt("1 - Приветствие\n2 - Выход");</a:t>
            </a:r>
            <a:endParaRPr lang="en-US" sz="1700" dirty="0"/>
          </a:p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if (choice === "1") { alert("Здравствуйте!"); }</a:t>
            </a:r>
            <a:endParaRPr lang="en-US" sz="1700" dirty="0"/>
          </a:p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} while (choice !== "2");</a:t>
            </a:r>
            <a:endParaRPr lang="en-US" sz="1700" dirty="0"/>
          </a:p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863799" y="6144221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Пояснение: do...while гарантирует, что меню появится хотя бы один раз; внутри можно добавлять проверки, подменю и обработку ошибок ввода.</a:t>
            </a:r>
            <a:endParaRPr lang="en-US" sz="17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</TotalTime>
  <Words>869</Words>
  <Application>Microsoft Office PowerPoint</Application>
  <PresentationFormat>Произвольный</PresentationFormat>
  <Paragraphs>79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Montserrat Bold</vt:lpstr>
      <vt:lpstr>Corbel</vt:lpstr>
      <vt:lpstr>Source Sans 3</vt:lpstr>
      <vt:lpstr>Consolas</vt:lpstr>
      <vt:lpstr>Calibri</vt:lpstr>
      <vt:lpstr>Wingdings</vt:lpstr>
      <vt:lpstr>Wingdings 2</vt:lpstr>
      <vt:lpstr>Wingdings 3</vt:lpstr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Dinara Sandibek</dc:creator>
  <cp:lastModifiedBy>Dinara Sandibek</cp:lastModifiedBy>
  <cp:revision>2</cp:revision>
  <dcterms:created xsi:type="dcterms:W3CDTF">2026-02-27T03:17:57Z</dcterms:created>
  <dcterms:modified xsi:type="dcterms:W3CDTF">2026-02-27T03:22:26Z</dcterms:modified>
</cp:coreProperties>
</file>